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5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60EC2-C6FF-5F43-BA81-F7A8250764E5}" type="datetimeFigureOut">
              <a:rPr lang="en-US" smtClean="0"/>
              <a:pPr/>
              <a:t>9/26/10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3C18-5374-D240-941D-E775F2D02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60EC2-C6FF-5F43-BA81-F7A8250764E5}" type="datetimeFigureOut">
              <a:rPr lang="en-US" smtClean="0"/>
              <a:pPr/>
              <a:t>9/26/10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3C18-5374-D240-941D-E775F2D02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60EC2-C6FF-5F43-BA81-F7A8250764E5}" type="datetimeFigureOut">
              <a:rPr lang="en-US" smtClean="0"/>
              <a:pPr/>
              <a:t>9/26/10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3C18-5374-D240-941D-E775F2D02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60EC2-C6FF-5F43-BA81-F7A8250764E5}" type="datetimeFigureOut">
              <a:rPr lang="en-US" smtClean="0"/>
              <a:pPr/>
              <a:t>9/26/10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3C18-5374-D240-941D-E775F2D02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60EC2-C6FF-5F43-BA81-F7A8250764E5}" type="datetimeFigureOut">
              <a:rPr lang="en-US" smtClean="0"/>
              <a:pPr/>
              <a:t>9/26/10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3C18-5374-D240-941D-E775F2D02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60EC2-C6FF-5F43-BA81-F7A8250764E5}" type="datetimeFigureOut">
              <a:rPr lang="en-US" smtClean="0"/>
              <a:pPr/>
              <a:t>9/26/10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3C18-5374-D240-941D-E775F2D02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60EC2-C6FF-5F43-BA81-F7A8250764E5}" type="datetimeFigureOut">
              <a:rPr lang="en-US" smtClean="0"/>
              <a:pPr/>
              <a:t>9/26/10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3C18-5374-D240-941D-E775F2D02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60EC2-C6FF-5F43-BA81-F7A8250764E5}" type="datetimeFigureOut">
              <a:rPr lang="en-US" smtClean="0"/>
              <a:pPr/>
              <a:t>9/26/10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3C18-5374-D240-941D-E775F2D02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60EC2-C6FF-5F43-BA81-F7A8250764E5}" type="datetimeFigureOut">
              <a:rPr lang="en-US" smtClean="0"/>
              <a:pPr/>
              <a:t>9/26/10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3C18-5374-D240-941D-E775F2D02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60EC2-C6FF-5F43-BA81-F7A8250764E5}" type="datetimeFigureOut">
              <a:rPr lang="en-US" smtClean="0"/>
              <a:pPr/>
              <a:t>9/26/10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3C18-5374-D240-941D-E775F2D02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60EC2-C6FF-5F43-BA81-F7A8250764E5}" type="datetimeFigureOut">
              <a:rPr lang="en-US" smtClean="0"/>
              <a:pPr/>
              <a:t>9/26/10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3C18-5374-D240-941D-E775F2D02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60EC2-C6FF-5F43-BA81-F7A8250764E5}" type="datetimeFigureOut">
              <a:rPr lang="en-US" smtClean="0"/>
              <a:pPr/>
              <a:t>9/26/10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C3C18-5374-D240-941D-E775F2D02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 Immigrants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tatue_of_Liberty_2691.jpg"/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Nativist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 made conditions worse for the Chinese</a:t>
            </a:r>
          </a:p>
          <a:p>
            <a:r>
              <a:rPr lang="en-US" dirty="0" smtClean="0"/>
              <a:t>Anti-immigration groups formed</a:t>
            </a:r>
          </a:p>
          <a:p>
            <a:r>
              <a:rPr lang="en-US" dirty="0" smtClean="0"/>
              <a:t>Immigration Restriction League called for a literacy test for all immigrants</a:t>
            </a:r>
          </a:p>
          <a:p>
            <a:r>
              <a:rPr lang="en-US" dirty="0" smtClean="0"/>
              <a:t>President Grover Cleveland vetoed it saying it was “illiberal, narrow, and un-American”</a:t>
            </a:r>
          </a:p>
          <a:p>
            <a:r>
              <a:rPr lang="en-US" dirty="0" smtClean="0"/>
              <a:t>Despite opposition people continued to immigrate</a:t>
            </a:r>
            <a:endParaRPr lang="en-US" dirty="0"/>
          </a:p>
        </p:txBody>
      </p:sp>
      <p:pic>
        <p:nvPicPr>
          <p:cNvPr id="4" name="Picture 3" descr="Statue_of_Liberty_2691.jpg"/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0" y="17463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Wave of Immigrants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Millions of immigrants come in search of opportunities in late 1800’s</a:t>
            </a:r>
          </a:p>
          <a:p>
            <a:r>
              <a:rPr lang="en-US" dirty="0" smtClean="0"/>
              <a:t> 1800 to 1880 more than 10 million immigrants came to United States</a:t>
            </a:r>
          </a:p>
          <a:p>
            <a:r>
              <a:rPr lang="en-US" dirty="0" smtClean="0"/>
              <a:t>1891 to 1910 12 million immigrants arrive in US</a:t>
            </a:r>
          </a:p>
          <a:p>
            <a:r>
              <a:rPr lang="en-US" dirty="0" smtClean="0"/>
              <a:t>Come to escape persecution and poverty</a:t>
            </a:r>
            <a:endParaRPr lang="en-US" dirty="0"/>
          </a:p>
        </p:txBody>
      </p:sp>
      <p:pic>
        <p:nvPicPr>
          <p:cNvPr id="4" name="Picture 3" descr="Statue_of_Liberty_2691.jpg"/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Journey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Immigrants learned of opportunities from steamship and railroad company promoters</a:t>
            </a:r>
          </a:p>
          <a:p>
            <a:pPr lvl="1"/>
            <a:r>
              <a:rPr lang="en-US" dirty="0" smtClean="0"/>
              <a:t>Companies lie about opportunities</a:t>
            </a:r>
          </a:p>
          <a:p>
            <a:r>
              <a:rPr lang="en-US" dirty="0" smtClean="0"/>
              <a:t>Most immigrants traveled in steerage</a:t>
            </a:r>
          </a:p>
          <a:p>
            <a:pPr lvl="1"/>
            <a:r>
              <a:rPr lang="en-US" dirty="0" smtClean="0"/>
              <a:t>Poorest accommodations possible</a:t>
            </a:r>
          </a:p>
          <a:p>
            <a:r>
              <a:rPr lang="en-US" dirty="0" smtClean="0"/>
              <a:t>Traveled in lower levels of ships next to steering mechanisms</a:t>
            </a:r>
          </a:p>
          <a:p>
            <a:pPr lvl="1"/>
            <a:r>
              <a:rPr lang="en-US" dirty="0" smtClean="0"/>
              <a:t>Quarters cramped with little ventilation</a:t>
            </a:r>
            <a:endParaRPr lang="en-US" dirty="0"/>
          </a:p>
        </p:txBody>
      </p:sp>
      <p:pic>
        <p:nvPicPr>
          <p:cNvPr id="4" name="Picture 3" descr="Statue_of_Liberty_2691.jpg"/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Arriving in America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Late 1800’s arrived at two major areas</a:t>
            </a:r>
          </a:p>
          <a:p>
            <a:pPr lvl="1"/>
            <a:r>
              <a:rPr lang="en-US" dirty="0" smtClean="0"/>
              <a:t>Ellis Island, New York; Angel Island, San Francisco</a:t>
            </a:r>
          </a:p>
          <a:p>
            <a:r>
              <a:rPr lang="en-US" dirty="0" smtClean="0"/>
              <a:t>Ellis Island opened in 1892</a:t>
            </a:r>
          </a:p>
          <a:p>
            <a:r>
              <a:rPr lang="en-US" dirty="0" smtClean="0"/>
              <a:t>First thing immigrants saw on way in was Statue of Liberty, was a symbol of hope</a:t>
            </a:r>
          </a:p>
          <a:p>
            <a:r>
              <a:rPr lang="en-US" dirty="0" smtClean="0"/>
              <a:t>All newcomers through Ellis Island had to go through a physical exam</a:t>
            </a:r>
          </a:p>
          <a:p>
            <a:r>
              <a:rPr lang="en-US" dirty="0" smtClean="0"/>
              <a:t>If had a bad disease like TB you were deported</a:t>
            </a:r>
            <a:endParaRPr lang="en-US" dirty="0"/>
          </a:p>
        </p:txBody>
      </p:sp>
      <p:pic>
        <p:nvPicPr>
          <p:cNvPr id="4" name="Picture 3" descr="Statue_of_Liberty_2691.jpg"/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Arriving in America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Those who passed physicals entered an endless maze of people </a:t>
            </a:r>
          </a:p>
          <a:p>
            <a:r>
              <a:rPr lang="en-US" dirty="0" smtClean="0"/>
              <a:t>They were questioned about background, job skills, and relatives</a:t>
            </a:r>
          </a:p>
          <a:p>
            <a:r>
              <a:rPr lang="en-US" dirty="0" smtClean="0"/>
              <a:t>If you had criminal record you were sent back</a:t>
            </a:r>
          </a:p>
          <a:p>
            <a:r>
              <a:rPr lang="en-US" dirty="0" smtClean="0"/>
              <a:t>On Angel Island you had thousands of Asian immigrants</a:t>
            </a:r>
          </a:p>
          <a:p>
            <a:r>
              <a:rPr lang="en-US" dirty="0" smtClean="0"/>
              <a:t>Entrance limited to certain skill groups</a:t>
            </a:r>
          </a:p>
          <a:p>
            <a:endParaRPr lang="en-US" dirty="0"/>
          </a:p>
        </p:txBody>
      </p:sp>
      <p:pic>
        <p:nvPicPr>
          <p:cNvPr id="4" name="Picture 3" descr="Statue_of_Liberty_2691.jpg"/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298" y="1600201"/>
            <a:ext cx="8760098" cy="4256798"/>
          </a:xfrm>
        </p:spPr>
        <p:txBody>
          <a:bodyPr>
            <a:normAutofit/>
          </a:bodyPr>
          <a:lstStyle/>
          <a:p>
            <a:r>
              <a:rPr lang="en-US" dirty="0" smtClean="0"/>
              <a:t>Most immigrants settled in crowded, poor housing located in heavily populated cities</a:t>
            </a:r>
          </a:p>
          <a:p>
            <a:r>
              <a:rPr lang="en-US" dirty="0" smtClean="0"/>
              <a:t>Found only low-paying, unskilled jobs</a:t>
            </a:r>
          </a:p>
          <a:p>
            <a:r>
              <a:rPr lang="en-US" dirty="0" smtClean="0"/>
              <a:t>Many industrial cities had many ethnic neighborhoods</a:t>
            </a:r>
          </a:p>
          <a:p>
            <a:r>
              <a:rPr lang="en-US" dirty="0" smtClean="0"/>
              <a:t>Neighborhoods also had many different religious institutions</a:t>
            </a:r>
          </a:p>
          <a:p>
            <a:endParaRPr lang="en-US" dirty="0"/>
          </a:p>
        </p:txBody>
      </p:sp>
      <p:pic>
        <p:nvPicPr>
          <p:cNvPr id="4" name="Picture 3" descr="Statue_of_Liberty_2691.jpg"/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42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Residents in many cities formed benevolent societies</a:t>
            </a:r>
          </a:p>
          <a:p>
            <a:pPr lvl="1"/>
            <a:r>
              <a:rPr lang="en-US" dirty="0" smtClean="0"/>
              <a:t>These Societies provided help for all kinds of problems</a:t>
            </a:r>
          </a:p>
          <a:p>
            <a:pPr lvl="1"/>
            <a:r>
              <a:rPr lang="en-US" dirty="0" smtClean="0"/>
              <a:t>Ex: unemployment, death, sickness, loans</a:t>
            </a:r>
          </a:p>
          <a:p>
            <a:r>
              <a:rPr lang="en-US" dirty="0" smtClean="0"/>
              <a:t>Immigrants were urged by public institutions, employers, and family to assimilate into American Society</a:t>
            </a:r>
          </a:p>
          <a:p>
            <a:r>
              <a:rPr lang="en-US" dirty="0" smtClean="0"/>
              <a:t>Many children did, however, many adults held fast to their old traditions  </a:t>
            </a:r>
          </a:p>
          <a:p>
            <a:endParaRPr lang="en-US" dirty="0"/>
          </a:p>
        </p:txBody>
      </p:sp>
      <p:pic>
        <p:nvPicPr>
          <p:cNvPr id="4" name="Picture 3" descr="Statue_of_Liberty_2691.jpg"/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4696"/>
          </a:xfrm>
        </p:spPr>
        <p:txBody>
          <a:bodyPr>
            <a:normAutofit/>
          </a:bodyPr>
          <a:lstStyle/>
          <a:p>
            <a:r>
              <a:rPr lang="en-US" dirty="0" smtClean="0"/>
              <a:t>Most immigrants did the “dirty work” of the United States</a:t>
            </a:r>
          </a:p>
          <a:p>
            <a:r>
              <a:rPr lang="en-US" dirty="0" smtClean="0"/>
              <a:t>Worked in sweat shops, construction, and mines</a:t>
            </a:r>
          </a:p>
          <a:p>
            <a:r>
              <a:rPr lang="en-US" dirty="0" smtClean="0"/>
              <a:t>Hours were long and exhausting and pay was very little</a:t>
            </a:r>
          </a:p>
          <a:p>
            <a:r>
              <a:rPr lang="en-US" dirty="0" smtClean="0"/>
              <a:t>Many worked 15 hours a day and still struggled to make a living</a:t>
            </a:r>
          </a:p>
          <a:p>
            <a:r>
              <a:rPr lang="en-US" dirty="0" smtClean="0"/>
              <a:t>Why did workers put up with this?</a:t>
            </a:r>
            <a:endParaRPr lang="en-US" dirty="0"/>
          </a:p>
        </p:txBody>
      </p:sp>
      <p:pic>
        <p:nvPicPr>
          <p:cNvPr id="4" name="Picture 3" descr="Statue_of_Liberty_2691.jpg"/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199" y="274638"/>
            <a:ext cx="2069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Per. </a:t>
            </a:r>
            <a:r>
              <a:rPr lang="en-US" smtClean="0"/>
              <a:t>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Nativist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765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Many native born Americans saw immigration as a threat</a:t>
            </a:r>
          </a:p>
          <a:p>
            <a:r>
              <a:rPr lang="en-US" dirty="0" smtClean="0"/>
              <a:t>Started blaming immigrants for all country’s problems like crime, poverty, and violence</a:t>
            </a:r>
          </a:p>
          <a:p>
            <a:r>
              <a:rPr lang="en-US" dirty="0" smtClean="0"/>
              <a:t>As unemployment in west started to climb many called for the removal of the Asian population</a:t>
            </a:r>
          </a:p>
          <a:p>
            <a:r>
              <a:rPr lang="en-US" dirty="0" smtClean="0"/>
              <a:t>1882 Congress passed Chinese Exclusion Act which denied citizenship to those born in China.</a:t>
            </a:r>
            <a:endParaRPr lang="en-US" dirty="0"/>
          </a:p>
        </p:txBody>
      </p:sp>
      <p:pic>
        <p:nvPicPr>
          <p:cNvPr id="4" name="Picture 3" descr="Statue_of_Liberty_2691.jpg"/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4481</TotalTime>
  <Words>460</Words>
  <Application>Microsoft Macintosh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New Immigrants</vt:lpstr>
      <vt:lpstr>New Wave of Immigrants</vt:lpstr>
      <vt:lpstr>The Journey</vt:lpstr>
      <vt:lpstr>Arriving in America</vt:lpstr>
      <vt:lpstr>Arriving in America</vt:lpstr>
      <vt:lpstr>A New Life</vt:lpstr>
      <vt:lpstr>A New Life</vt:lpstr>
      <vt:lpstr>A New Life</vt:lpstr>
      <vt:lpstr>Nativist Response</vt:lpstr>
      <vt:lpstr>Nativist Response</vt:lpstr>
    </vt:vector>
  </TitlesOfParts>
  <Company>Ogallala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Immigrants</dc:title>
  <dc:creator>Matt VanEngen</dc:creator>
  <cp:lastModifiedBy>Director of Technology</cp:lastModifiedBy>
  <cp:revision>13</cp:revision>
  <dcterms:created xsi:type="dcterms:W3CDTF">2010-09-27T05:27:10Z</dcterms:created>
  <dcterms:modified xsi:type="dcterms:W3CDTF">2010-09-29T20:40:21Z</dcterms:modified>
</cp:coreProperties>
</file>